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61" r:id="rId6"/>
    <p:sldId id="259" r:id="rId7"/>
    <p:sldId id="264" r:id="rId8"/>
    <p:sldId id="265" r:id="rId9"/>
    <p:sldId id="266" r:id="rId10"/>
    <p:sldId id="262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406" autoAdjust="0"/>
  </p:normalViewPr>
  <p:slideViewPr>
    <p:cSldViewPr snapToGrid="0">
      <p:cViewPr varScale="1">
        <p:scale>
          <a:sx n="61" d="100"/>
          <a:sy n="61" d="100"/>
        </p:scale>
        <p:origin x="10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4E79-0338-4D12-9818-62FCF6160AD9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D9AD5-9632-4296-85D4-801B7A44A01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0773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Verpleegkunde</a:t>
            </a:r>
            <a:r>
              <a:rPr lang="nl-NL" baseline="0" dirty="0" smtClean="0"/>
              <a:t> opleiding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D9AD5-9632-4296-85D4-801B7A44A01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9273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63961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3378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7125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3453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7627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323016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882199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4672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9490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6064004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3841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4D3D75-098D-42F0-ACC6-9A3A88E27073}" type="datetimeFigureOut">
              <a:rPr lang="nl-NL" smtClean="0"/>
              <a:t>3-12-2015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67735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057" y="1660288"/>
            <a:ext cx="7574321" cy="37340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071" y="5394357"/>
            <a:ext cx="2844053" cy="133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2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402" y="1236410"/>
            <a:ext cx="10318418" cy="4394988"/>
          </a:xfrm>
        </p:spPr>
        <p:txBody>
          <a:bodyPr/>
          <a:lstStyle/>
          <a:p>
            <a:r>
              <a:rPr lang="nl-NL" sz="8800" dirty="0" smtClean="0"/>
              <a:t>Vragen?</a:t>
            </a:r>
            <a:endParaRPr lang="nl-NL" sz="8800" dirty="0"/>
          </a:p>
        </p:txBody>
      </p:sp>
    </p:spTree>
    <p:extLst>
      <p:ext uri="{BB962C8B-B14F-4D97-AF65-F5344CB8AC3E}">
        <p14:creationId xmlns:p14="http://schemas.microsoft.com/office/powerpoint/2010/main" val="88115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Begrip rode bloedcel in bloedsomloop</a:t>
            </a:r>
            <a:endParaRPr lang="nl-NL" dirty="0" smtClean="0"/>
          </a:p>
          <a:p>
            <a:r>
              <a:rPr lang="nl-NL" dirty="0" smtClean="0"/>
              <a:t>Voorbereiding </a:t>
            </a:r>
            <a:r>
              <a:rPr lang="nl-NL" dirty="0" smtClean="0"/>
              <a:t>lesstof</a:t>
            </a:r>
            <a:endParaRPr lang="nl-NL" dirty="0" smtClean="0"/>
          </a:p>
          <a:p>
            <a:r>
              <a:rPr lang="nl-NL" dirty="0" smtClean="0"/>
              <a:t>Cardboard</a:t>
            </a:r>
          </a:p>
          <a:p>
            <a:r>
              <a:rPr lang="nl-NL" dirty="0"/>
              <a:t>Anatomisch correct</a:t>
            </a:r>
          </a:p>
          <a:p>
            <a:r>
              <a:rPr lang="nl-NL" dirty="0" smtClean="0"/>
              <a:t>Afstanden </a:t>
            </a:r>
            <a:r>
              <a:rPr lang="nl-NL" dirty="0"/>
              <a:t>relatief </a:t>
            </a:r>
            <a:r>
              <a:rPr lang="nl-NL" dirty="0" smtClean="0"/>
              <a:t>correct</a:t>
            </a:r>
          </a:p>
          <a:p>
            <a:r>
              <a:rPr lang="nl-NL" dirty="0"/>
              <a:t>Niet te lang duren </a:t>
            </a:r>
          </a:p>
        </p:txBody>
      </p:sp>
    </p:spTree>
    <p:extLst>
      <p:ext uri="{BB962C8B-B14F-4D97-AF65-F5344CB8AC3E}">
        <p14:creationId xmlns:p14="http://schemas.microsoft.com/office/powerpoint/2010/main" val="273965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Probleemstelling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“Studenten verpleging hebben geen goed begrip van de bloedsomloop tussen de organen”</a:t>
            </a:r>
          </a:p>
          <a:p>
            <a:r>
              <a:rPr lang="nl-NL" dirty="0" smtClean="0"/>
              <a:t>Opdracht beschreven als simulatie</a:t>
            </a:r>
          </a:p>
          <a:p>
            <a:r>
              <a:rPr lang="nl-NL" dirty="0" smtClean="0"/>
              <a:t>Beperkte mogelijkheden Cardboard</a:t>
            </a:r>
          </a:p>
          <a:p>
            <a:r>
              <a:rPr lang="nl-NL" dirty="0" smtClean="0"/>
              <a:t>Interesseren studenten</a:t>
            </a:r>
          </a:p>
          <a:p>
            <a:r>
              <a:rPr lang="nl-NL" dirty="0" smtClean="0"/>
              <a:t>Onthouden van werking bloedsomloop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7161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Kern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“Visualiseren van de bloedbaan</a:t>
            </a:r>
            <a:r>
              <a:rPr lang="nl-NL" dirty="0" smtClean="0"/>
              <a:t>”</a:t>
            </a:r>
          </a:p>
          <a:p>
            <a:r>
              <a:rPr lang="nl-NL" dirty="0" smtClean="0"/>
              <a:t>CAR (</a:t>
            </a:r>
            <a:r>
              <a:rPr lang="nl-NL" dirty="0" err="1" smtClean="0"/>
              <a:t>compitence</a:t>
            </a:r>
            <a:r>
              <a:rPr lang="nl-NL" dirty="0" smtClean="0"/>
              <a:t> </a:t>
            </a:r>
            <a:r>
              <a:rPr lang="nl-NL" dirty="0" err="1" smtClean="0"/>
              <a:t>atomony</a:t>
            </a:r>
            <a:r>
              <a:rPr lang="nl-NL" dirty="0" smtClean="0"/>
              <a:t> </a:t>
            </a:r>
            <a:r>
              <a:rPr lang="nl-NL" dirty="0" err="1" smtClean="0"/>
              <a:t>relatitness</a:t>
            </a:r>
            <a:r>
              <a:rPr lang="nl-NL" dirty="0" smtClean="0"/>
              <a:t>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0784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Doelstelling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“Up close werking van de rode bloedcellen zien”</a:t>
            </a:r>
          </a:p>
          <a:p>
            <a:r>
              <a:rPr lang="nl-NL" dirty="0" smtClean="0"/>
              <a:t>Studenten visuele ondersteuning lesmateriaal</a:t>
            </a:r>
          </a:p>
          <a:p>
            <a:r>
              <a:rPr lang="nl-NL" dirty="0" smtClean="0"/>
              <a:t>Werking van rode bloedcellen </a:t>
            </a:r>
            <a:r>
              <a:rPr lang="nl-NL" dirty="0" smtClean="0"/>
              <a:t>duidelijk</a:t>
            </a:r>
          </a:p>
          <a:p>
            <a:r>
              <a:rPr lang="nl-NL" dirty="0" smtClean="0"/>
              <a:t>Stof interactiever maken waardoor het sneller wordt opgenomen</a:t>
            </a:r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2996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Concept</a:t>
            </a:r>
            <a:endParaRPr lang="nl-NL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hart</a:t>
            </a:r>
            <a:endParaRPr lang="nl-NL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322" y="508958"/>
            <a:ext cx="2997679" cy="599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88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vai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1536" y="2717072"/>
            <a:ext cx="2070464" cy="414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333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Concept</a:t>
            </a:r>
            <a:endParaRPr lang="nl-NL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minimap</a:t>
            </a:r>
            <a:endParaRPr lang="nl-NL" dirty="0" smtClean="0"/>
          </a:p>
          <a:p>
            <a:r>
              <a:rPr lang="nl-NL" dirty="0" smtClean="0"/>
              <a:t>Namen aders</a:t>
            </a:r>
          </a:p>
          <a:p>
            <a:r>
              <a:rPr lang="nl-NL" dirty="0" smtClean="0"/>
              <a:t>Hart (geluid en snelheid)</a:t>
            </a:r>
          </a:p>
          <a:p>
            <a:r>
              <a:rPr lang="nl-NL" dirty="0" err="1" smtClean="0"/>
              <a:t>physics</a:t>
            </a:r>
            <a:endParaRPr lang="nl-NL" dirty="0" smtClean="0"/>
          </a:p>
          <a:p>
            <a:r>
              <a:rPr lang="nl-NL" dirty="0" smtClean="0"/>
              <a:t>Kleur bloedvaten en cellen</a:t>
            </a:r>
          </a:p>
          <a:p>
            <a:r>
              <a:rPr lang="nl-NL" dirty="0" smtClean="0"/>
              <a:t>Eindeloos</a:t>
            </a:r>
          </a:p>
          <a:p>
            <a:r>
              <a:rPr lang="nl-NL" dirty="0" err="1" smtClean="0"/>
              <a:t>scalefolding</a:t>
            </a:r>
            <a:endParaRPr lang="nl-NL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322" y="508958"/>
            <a:ext cx="2997679" cy="599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549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Screenflow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Speler begint in hart</a:t>
            </a:r>
          </a:p>
          <a:p>
            <a:r>
              <a:rPr lang="nl-NL" dirty="0" smtClean="0"/>
              <a:t>Speler gaat door bloedsomloop</a:t>
            </a:r>
          </a:p>
        </p:txBody>
      </p:sp>
    </p:spTree>
    <p:extLst>
      <p:ext uri="{BB962C8B-B14F-4D97-AF65-F5344CB8AC3E}">
        <p14:creationId xmlns:p14="http://schemas.microsoft.com/office/powerpoint/2010/main" val="406314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424</TotalTime>
  <Words>120</Words>
  <Application>Microsoft Office PowerPoint</Application>
  <PresentationFormat>Widescreen</PresentationFormat>
  <Paragraphs>37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Gill Sans MT</vt:lpstr>
      <vt:lpstr>Impact</vt:lpstr>
      <vt:lpstr>Badge</vt:lpstr>
      <vt:lpstr>PowerPoint Presentation</vt:lpstr>
      <vt:lpstr>Opdracht</vt:lpstr>
      <vt:lpstr>Probleemstelling</vt:lpstr>
      <vt:lpstr>Kern</vt:lpstr>
      <vt:lpstr>Doelstelling</vt:lpstr>
      <vt:lpstr>Concept</vt:lpstr>
      <vt:lpstr>PowerPoint Presentation</vt:lpstr>
      <vt:lpstr>Concept</vt:lpstr>
      <vt:lpstr>Screenflow</vt:lpstr>
      <vt:lpstr>Vragen?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van der Ploeg</dc:creator>
  <cp:lastModifiedBy>Ruud Hagens</cp:lastModifiedBy>
  <cp:revision>9</cp:revision>
  <dcterms:created xsi:type="dcterms:W3CDTF">2015-12-03T08:12:32Z</dcterms:created>
  <dcterms:modified xsi:type="dcterms:W3CDTF">2015-12-03T15:20:06Z</dcterms:modified>
</cp:coreProperties>
</file>

<file path=docProps/thumbnail.jpeg>
</file>